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Default Extension="gif" ContentType="image/gif"/>
  <Default Extension="jpg" ContentType="image/jpeg"/>
  <Default Extension="jpeg" ContentType="image/jpeg"/>
  <Default Extension="png" ContentType="image/png"/>
  <Default Extension="xlsx" ContentType="application/vnd.openxmlformats-officedocument.spreadsheetml.sheet"/>
</Types>
</file>

<file path=_rels/.rels><?xml version="1.0" encoding="UTF-8" standalone="yes"?>
<Relationships xmlns="http://schemas.openxmlformats.org/package/2006/relationships">
  <Relationship Id="rId1" Type="http://schemas.openxmlformats.org/officeDocument/2006/relationships/officeDocument" Target="ppt/presentation.xml"/>
  <Relationship Id="rId2" Type="http://schemas.openxmlformats.org/package/2006/relationships/metadata/core-properties" Target="docProps/core.xml"/>
  <Relationship Id="rId3" Type="http://schemas.openxmlformats.org/officeDocument/2006/relationships/extended-properties" Target="docProps/app.xml"/>
  <Relationship Id="rId4" Type="http://schemas.openxmlformats.org/officeDocument/2006/relationships/custom-properties" Target="docProps/custom.xml"/>
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  <p:sldId id="416" r:id="rId163"/>
    <p:sldId id="417" r:id="rId164"/>
    <p:sldId id="418" r:id="rId165"/>
    <p:sldId id="419" r:id="rId166"/>
    <p:sldId id="420" r:id="rId167"/>
    <p:sldId id="421" r:id="rId168"/>
    <p:sldId id="422" r:id="rId169"/>
    <p:sldId id="423" r:id="rId170"/>
    <p:sldId id="424" r:id="rId171"/>
    <p:sldId id="425" r:id="rId172"/>
    <p:sldId id="426" r:id="rId173"/>
    <p:sldId id="427" r:id="rId174"/>
    <p:sldId id="428" r:id="rId175"/>
    <p:sldId id="429" r:id="rId176"/>
    <p:sldId id="430" r:id="rId177"/>
    <p:sldId id="431" r:id="rId178"/>
    <p:sldId id="432" r:id="rId179"/>
    <p:sldId id="433" r:id="rId180"/>
    <p:sldId id="434" r:id="rId181"/>
  </p:sldIdLst>
  <p:sldSz cx="34560000" cy="19440000"/>
  <p:notesSz cx="6858000" cy="9144000"/>
  <p:defaultTextStyle>
    <a:defPPr>
      <a:defRPr lang="fr-FR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 lastView="sldView">
  <p:slideViewPr>
    <p:cSldViewPr>
      <p:cViewPr>
        <p:scale>
          <a:sx d="100" n="100"/>
          <a:sy d="100" n="100"/>
        </p:scale>
        <p:origin x="0" y="0"/>
      </p:cViewPr>
    </p:cSldViewPr>
  </p:slideViewPr>
</p:viewPr>
</file>

<file path=ppt/_rels/presentation.xml.rels><?xml version="1.0" encoding="UTF-8" standalone="yes"?>
<Relationships xmlns="http://schemas.openxmlformats.org/package/2006/relationships">
  <Relationship Id="rId1" Type="http://schemas.openxmlformats.org/officeDocument/2006/relationships/slideMaster" Target="slideMasters/slideMaster1.xml"/>
  <Relationship Id="rId2" Type="http://schemas.openxmlformats.org/officeDocument/2006/relationships/theme" Target="theme/theme1.xml"/>
  <Relationship Id="rId3" Type="http://schemas.openxmlformats.org/officeDocument/2006/relationships/slide" Target="slides/slide1.xml"/>
  <Relationship Id="rId4" Type="http://schemas.openxmlformats.org/officeDocument/2006/relationships/slide" Target="slides/slide2.xml"/>
  <Relationship Id="rId5" Type="http://schemas.openxmlformats.org/officeDocument/2006/relationships/slide" Target="slides/slide3.xml"/>
  <Relationship Id="rId6" Type="http://schemas.openxmlformats.org/officeDocument/2006/relationships/slide" Target="slides/slide4.xml"/>
  <Relationship Id="rId7" Type="http://schemas.openxmlformats.org/officeDocument/2006/relationships/slide" Target="slides/slide5.xml"/>
  <Relationship Id="rId8" Type="http://schemas.openxmlformats.org/officeDocument/2006/relationships/slide" Target="slides/slide6.xml"/>
  <Relationship Id="rId9" Type="http://schemas.openxmlformats.org/officeDocument/2006/relationships/slide" Target="slides/slide7.xml"/>
  <Relationship Id="rId10" Type="http://schemas.openxmlformats.org/officeDocument/2006/relationships/slide" Target="slides/slide8.xml"/>
  <Relationship Id="rId11" Type="http://schemas.openxmlformats.org/officeDocument/2006/relationships/slide" Target="slides/slide9.xml"/>
  <Relationship Id="rId12" Type="http://schemas.openxmlformats.org/officeDocument/2006/relationships/slide" Target="slides/slide10.xml"/>
  <Relationship Id="rId13" Type="http://schemas.openxmlformats.org/officeDocument/2006/relationships/slide" Target="slides/slide11.xml"/>
  <Relationship Id="rId14" Type="http://schemas.openxmlformats.org/officeDocument/2006/relationships/slide" Target="slides/slide12.xml"/>
  <Relationship Id="rId15" Type="http://schemas.openxmlformats.org/officeDocument/2006/relationships/slide" Target="slides/slide13.xml"/>
  <Relationship Id="rId16" Type="http://schemas.openxmlformats.org/officeDocument/2006/relationships/slide" Target="slides/slide14.xml"/>
  <Relationship Id="rId17" Type="http://schemas.openxmlformats.org/officeDocument/2006/relationships/slide" Target="slides/slide15.xml"/>
  <Relationship Id="rId18" Type="http://schemas.openxmlformats.org/officeDocument/2006/relationships/slide" Target="slides/slide16.xml"/>
  <Relationship Id="rId19" Type="http://schemas.openxmlformats.org/officeDocument/2006/relationships/slide" Target="slides/slide17.xml"/>
  <Relationship Id="rId20" Type="http://schemas.openxmlformats.org/officeDocument/2006/relationships/slide" Target="slides/slide18.xml"/>
  <Relationship Id="rId21" Type="http://schemas.openxmlformats.org/officeDocument/2006/relationships/slide" Target="slides/slide19.xml"/>
  <Relationship Id="rId22" Type="http://schemas.openxmlformats.org/officeDocument/2006/relationships/slide" Target="slides/slide20.xml"/>
  <Relationship Id="rId23" Type="http://schemas.openxmlformats.org/officeDocument/2006/relationships/slide" Target="slides/slide21.xml"/>
  <Relationship Id="rId24" Type="http://schemas.openxmlformats.org/officeDocument/2006/relationships/slide" Target="slides/slide22.xml"/>
  <Relationship Id="rId25" Type="http://schemas.openxmlformats.org/officeDocument/2006/relationships/slide" Target="slides/slide23.xml"/>
  <Relationship Id="rId26" Type="http://schemas.openxmlformats.org/officeDocument/2006/relationships/slide" Target="slides/slide24.xml"/>
  <Relationship Id="rId27" Type="http://schemas.openxmlformats.org/officeDocument/2006/relationships/slide" Target="slides/slide25.xml"/>
  <Relationship Id="rId28" Type="http://schemas.openxmlformats.org/officeDocument/2006/relationships/slide" Target="slides/slide26.xml"/>
  <Relationship Id="rId29" Type="http://schemas.openxmlformats.org/officeDocument/2006/relationships/slide" Target="slides/slide27.xml"/>
  <Relationship Id="rId30" Type="http://schemas.openxmlformats.org/officeDocument/2006/relationships/slide" Target="slides/slide28.xml"/>
  <Relationship Id="rId31" Type="http://schemas.openxmlformats.org/officeDocument/2006/relationships/slide" Target="slides/slide29.xml"/>
  <Relationship Id="rId32" Type="http://schemas.openxmlformats.org/officeDocument/2006/relationships/slide" Target="slides/slide30.xml"/>
  <Relationship Id="rId33" Type="http://schemas.openxmlformats.org/officeDocument/2006/relationships/slide" Target="slides/slide31.xml"/>
  <Relationship Id="rId34" Type="http://schemas.openxmlformats.org/officeDocument/2006/relationships/slide" Target="slides/slide32.xml"/>
  <Relationship Id="rId35" Type="http://schemas.openxmlformats.org/officeDocument/2006/relationships/slide" Target="slides/slide33.xml"/>
  <Relationship Id="rId36" Type="http://schemas.openxmlformats.org/officeDocument/2006/relationships/slide" Target="slides/slide34.xml"/>
  <Relationship Id="rId37" Type="http://schemas.openxmlformats.org/officeDocument/2006/relationships/slide" Target="slides/slide35.xml"/>
  <Relationship Id="rId38" Type="http://schemas.openxmlformats.org/officeDocument/2006/relationships/slide" Target="slides/slide36.xml"/>
  <Relationship Id="rId39" Type="http://schemas.openxmlformats.org/officeDocument/2006/relationships/slide" Target="slides/slide37.xml"/>
  <Relationship Id="rId40" Type="http://schemas.openxmlformats.org/officeDocument/2006/relationships/slide" Target="slides/slide38.xml"/>
  <Relationship Id="rId41" Type="http://schemas.openxmlformats.org/officeDocument/2006/relationships/slide" Target="slides/slide39.xml"/>
  <Relationship Id="rId42" Type="http://schemas.openxmlformats.org/officeDocument/2006/relationships/slide" Target="slides/slide40.xml"/>
  <Relationship Id="rId43" Type="http://schemas.openxmlformats.org/officeDocument/2006/relationships/slide" Target="slides/slide41.xml"/>
  <Relationship Id="rId44" Type="http://schemas.openxmlformats.org/officeDocument/2006/relationships/slide" Target="slides/slide42.xml"/>
  <Relationship Id="rId45" Type="http://schemas.openxmlformats.org/officeDocument/2006/relationships/slide" Target="slides/slide43.xml"/>
  <Relationship Id="rId46" Type="http://schemas.openxmlformats.org/officeDocument/2006/relationships/slide" Target="slides/slide44.xml"/>
  <Relationship Id="rId47" Type="http://schemas.openxmlformats.org/officeDocument/2006/relationships/slide" Target="slides/slide45.xml"/>
  <Relationship Id="rId48" Type="http://schemas.openxmlformats.org/officeDocument/2006/relationships/slide" Target="slides/slide46.xml"/>
  <Relationship Id="rId49" Type="http://schemas.openxmlformats.org/officeDocument/2006/relationships/slide" Target="slides/slide47.xml"/>
  <Relationship Id="rId50" Type="http://schemas.openxmlformats.org/officeDocument/2006/relationships/slide" Target="slides/slide48.xml"/>
  <Relationship Id="rId51" Type="http://schemas.openxmlformats.org/officeDocument/2006/relationships/slide" Target="slides/slide49.xml"/>
  <Relationship Id="rId52" Type="http://schemas.openxmlformats.org/officeDocument/2006/relationships/slide" Target="slides/slide50.xml"/>
  <Relationship Id="rId53" Type="http://schemas.openxmlformats.org/officeDocument/2006/relationships/slide" Target="slides/slide51.xml"/>
  <Relationship Id="rId54" Type="http://schemas.openxmlformats.org/officeDocument/2006/relationships/slide" Target="slides/slide52.xml"/>
  <Relationship Id="rId55" Type="http://schemas.openxmlformats.org/officeDocument/2006/relationships/slide" Target="slides/slide53.xml"/>
  <Relationship Id="rId56" Type="http://schemas.openxmlformats.org/officeDocument/2006/relationships/slide" Target="slides/slide54.xml"/>
  <Relationship Id="rId57" Type="http://schemas.openxmlformats.org/officeDocument/2006/relationships/slide" Target="slides/slide55.xml"/>
  <Relationship Id="rId58" Type="http://schemas.openxmlformats.org/officeDocument/2006/relationships/slide" Target="slides/slide56.xml"/>
  <Relationship Id="rId59" Type="http://schemas.openxmlformats.org/officeDocument/2006/relationships/slide" Target="slides/slide57.xml"/>
  <Relationship Id="rId60" Type="http://schemas.openxmlformats.org/officeDocument/2006/relationships/slide" Target="slides/slide58.xml"/>
  <Relationship Id="rId61" Type="http://schemas.openxmlformats.org/officeDocument/2006/relationships/slide" Target="slides/slide59.xml"/>
  <Relationship Id="rId62" Type="http://schemas.openxmlformats.org/officeDocument/2006/relationships/slide" Target="slides/slide60.xml"/>
  <Relationship Id="rId63" Type="http://schemas.openxmlformats.org/officeDocument/2006/relationships/slide" Target="slides/slide61.xml"/>
  <Relationship Id="rId64" Type="http://schemas.openxmlformats.org/officeDocument/2006/relationships/slide" Target="slides/slide62.xml"/>
  <Relationship Id="rId65" Type="http://schemas.openxmlformats.org/officeDocument/2006/relationships/slide" Target="slides/slide63.xml"/>
  <Relationship Id="rId66" Type="http://schemas.openxmlformats.org/officeDocument/2006/relationships/slide" Target="slides/slide64.xml"/>
  <Relationship Id="rId67" Type="http://schemas.openxmlformats.org/officeDocument/2006/relationships/slide" Target="slides/slide65.xml"/>
  <Relationship Id="rId68" Type="http://schemas.openxmlformats.org/officeDocument/2006/relationships/slide" Target="slides/slide66.xml"/>
  <Relationship Id="rId69" Type="http://schemas.openxmlformats.org/officeDocument/2006/relationships/slide" Target="slides/slide67.xml"/>
  <Relationship Id="rId70" Type="http://schemas.openxmlformats.org/officeDocument/2006/relationships/slide" Target="slides/slide68.xml"/>
  <Relationship Id="rId71" Type="http://schemas.openxmlformats.org/officeDocument/2006/relationships/slide" Target="slides/slide69.xml"/>
  <Relationship Id="rId72" Type="http://schemas.openxmlformats.org/officeDocument/2006/relationships/slide" Target="slides/slide70.xml"/>
  <Relationship Id="rId73" Type="http://schemas.openxmlformats.org/officeDocument/2006/relationships/slide" Target="slides/slide71.xml"/>
  <Relationship Id="rId74" Type="http://schemas.openxmlformats.org/officeDocument/2006/relationships/slide" Target="slides/slide72.xml"/>
  <Relationship Id="rId75" Type="http://schemas.openxmlformats.org/officeDocument/2006/relationships/slide" Target="slides/slide73.xml"/>
  <Relationship Id="rId76" Type="http://schemas.openxmlformats.org/officeDocument/2006/relationships/slide" Target="slides/slide74.xml"/>
  <Relationship Id="rId77" Type="http://schemas.openxmlformats.org/officeDocument/2006/relationships/slide" Target="slides/slide75.xml"/>
  <Relationship Id="rId78" Type="http://schemas.openxmlformats.org/officeDocument/2006/relationships/slide" Target="slides/slide76.xml"/>
  <Relationship Id="rId79" Type="http://schemas.openxmlformats.org/officeDocument/2006/relationships/slide" Target="slides/slide77.xml"/>
  <Relationship Id="rId80" Type="http://schemas.openxmlformats.org/officeDocument/2006/relationships/slide" Target="slides/slide78.xml"/>
  <Relationship Id="rId81" Type="http://schemas.openxmlformats.org/officeDocument/2006/relationships/slide" Target="slides/slide79.xml"/>
  <Relationship Id="rId82" Type="http://schemas.openxmlformats.org/officeDocument/2006/relationships/slide" Target="slides/slide80.xml"/>
  <Relationship Id="rId83" Type="http://schemas.openxmlformats.org/officeDocument/2006/relationships/slide" Target="slides/slide81.xml"/>
  <Relationship Id="rId84" Type="http://schemas.openxmlformats.org/officeDocument/2006/relationships/slide" Target="slides/slide82.xml"/>
  <Relationship Id="rId85" Type="http://schemas.openxmlformats.org/officeDocument/2006/relationships/slide" Target="slides/slide83.xml"/>
  <Relationship Id="rId86" Type="http://schemas.openxmlformats.org/officeDocument/2006/relationships/slide" Target="slides/slide84.xml"/>
  <Relationship Id="rId87" Type="http://schemas.openxmlformats.org/officeDocument/2006/relationships/slide" Target="slides/slide85.xml"/>
  <Relationship Id="rId88" Type="http://schemas.openxmlformats.org/officeDocument/2006/relationships/slide" Target="slides/slide86.xml"/>
  <Relationship Id="rId89" Type="http://schemas.openxmlformats.org/officeDocument/2006/relationships/slide" Target="slides/slide87.xml"/>
  <Relationship Id="rId90" Type="http://schemas.openxmlformats.org/officeDocument/2006/relationships/slide" Target="slides/slide88.xml"/>
  <Relationship Id="rId91" Type="http://schemas.openxmlformats.org/officeDocument/2006/relationships/slide" Target="slides/slide89.xml"/>
  <Relationship Id="rId92" Type="http://schemas.openxmlformats.org/officeDocument/2006/relationships/slide" Target="slides/slide90.xml"/>
  <Relationship Id="rId93" Type="http://schemas.openxmlformats.org/officeDocument/2006/relationships/slide" Target="slides/slide91.xml"/>
  <Relationship Id="rId94" Type="http://schemas.openxmlformats.org/officeDocument/2006/relationships/slide" Target="slides/slide92.xml"/>
  <Relationship Id="rId95" Type="http://schemas.openxmlformats.org/officeDocument/2006/relationships/slide" Target="slides/slide93.xml"/>
  <Relationship Id="rId96" Type="http://schemas.openxmlformats.org/officeDocument/2006/relationships/slide" Target="slides/slide94.xml"/>
  <Relationship Id="rId97" Type="http://schemas.openxmlformats.org/officeDocument/2006/relationships/slide" Target="slides/slide95.xml"/>
  <Relationship Id="rId98" Type="http://schemas.openxmlformats.org/officeDocument/2006/relationships/slide" Target="slides/slide96.xml"/>
  <Relationship Id="rId99" Type="http://schemas.openxmlformats.org/officeDocument/2006/relationships/slide" Target="slides/slide97.xml"/>
  <Relationship Id="rId100" Type="http://schemas.openxmlformats.org/officeDocument/2006/relationships/slide" Target="slides/slide98.xml"/>
  <Relationship Id="rId101" Type="http://schemas.openxmlformats.org/officeDocument/2006/relationships/slide" Target="slides/slide99.xml"/>
  <Relationship Id="rId102" Type="http://schemas.openxmlformats.org/officeDocument/2006/relationships/slide" Target="slides/slide100.xml"/>
  <Relationship Id="rId103" Type="http://schemas.openxmlformats.org/officeDocument/2006/relationships/slide" Target="slides/slide101.xml"/>
  <Relationship Id="rId104" Type="http://schemas.openxmlformats.org/officeDocument/2006/relationships/slide" Target="slides/slide102.xml"/>
  <Relationship Id="rId105" Type="http://schemas.openxmlformats.org/officeDocument/2006/relationships/slide" Target="slides/slide103.xml"/>
  <Relationship Id="rId106" Type="http://schemas.openxmlformats.org/officeDocument/2006/relationships/slide" Target="slides/slide104.xml"/>
  <Relationship Id="rId107" Type="http://schemas.openxmlformats.org/officeDocument/2006/relationships/slide" Target="slides/slide105.xml"/>
  <Relationship Id="rId108" Type="http://schemas.openxmlformats.org/officeDocument/2006/relationships/slide" Target="slides/slide106.xml"/>
  <Relationship Id="rId109" Type="http://schemas.openxmlformats.org/officeDocument/2006/relationships/slide" Target="slides/slide107.xml"/>
  <Relationship Id="rId110" Type="http://schemas.openxmlformats.org/officeDocument/2006/relationships/slide" Target="slides/slide108.xml"/>
  <Relationship Id="rId111" Type="http://schemas.openxmlformats.org/officeDocument/2006/relationships/slide" Target="slides/slide109.xml"/>
  <Relationship Id="rId112" Type="http://schemas.openxmlformats.org/officeDocument/2006/relationships/slide" Target="slides/slide110.xml"/>
  <Relationship Id="rId113" Type="http://schemas.openxmlformats.org/officeDocument/2006/relationships/slide" Target="slides/slide111.xml"/>
  <Relationship Id="rId114" Type="http://schemas.openxmlformats.org/officeDocument/2006/relationships/slide" Target="slides/slide112.xml"/>
  <Relationship Id="rId115" Type="http://schemas.openxmlformats.org/officeDocument/2006/relationships/slide" Target="slides/slide113.xml"/>
  <Relationship Id="rId116" Type="http://schemas.openxmlformats.org/officeDocument/2006/relationships/slide" Target="slides/slide114.xml"/>
  <Relationship Id="rId117" Type="http://schemas.openxmlformats.org/officeDocument/2006/relationships/slide" Target="slides/slide115.xml"/>
  <Relationship Id="rId118" Type="http://schemas.openxmlformats.org/officeDocument/2006/relationships/slide" Target="slides/slide116.xml"/>
  <Relationship Id="rId119" Type="http://schemas.openxmlformats.org/officeDocument/2006/relationships/slide" Target="slides/slide117.xml"/>
  <Relationship Id="rId120" Type="http://schemas.openxmlformats.org/officeDocument/2006/relationships/slide" Target="slides/slide118.xml"/>
  <Relationship Id="rId121" Type="http://schemas.openxmlformats.org/officeDocument/2006/relationships/slide" Target="slides/slide119.xml"/>
  <Relationship Id="rId122" Type="http://schemas.openxmlformats.org/officeDocument/2006/relationships/slide" Target="slides/slide120.xml"/>
  <Relationship Id="rId123" Type="http://schemas.openxmlformats.org/officeDocument/2006/relationships/slide" Target="slides/slide121.xml"/>
  <Relationship Id="rId124" Type="http://schemas.openxmlformats.org/officeDocument/2006/relationships/slide" Target="slides/slide122.xml"/>
  <Relationship Id="rId125" Type="http://schemas.openxmlformats.org/officeDocument/2006/relationships/slide" Target="slides/slide123.xml"/>
  <Relationship Id="rId126" Type="http://schemas.openxmlformats.org/officeDocument/2006/relationships/slide" Target="slides/slide124.xml"/>
  <Relationship Id="rId127" Type="http://schemas.openxmlformats.org/officeDocument/2006/relationships/slide" Target="slides/slide125.xml"/>
  <Relationship Id="rId128" Type="http://schemas.openxmlformats.org/officeDocument/2006/relationships/slide" Target="slides/slide126.xml"/>
  <Relationship Id="rId129" Type="http://schemas.openxmlformats.org/officeDocument/2006/relationships/slide" Target="slides/slide127.xml"/>
  <Relationship Id="rId130" Type="http://schemas.openxmlformats.org/officeDocument/2006/relationships/slide" Target="slides/slide128.xml"/>
  <Relationship Id="rId131" Type="http://schemas.openxmlformats.org/officeDocument/2006/relationships/slide" Target="slides/slide129.xml"/>
  <Relationship Id="rId132" Type="http://schemas.openxmlformats.org/officeDocument/2006/relationships/slide" Target="slides/slide130.xml"/>
  <Relationship Id="rId133" Type="http://schemas.openxmlformats.org/officeDocument/2006/relationships/slide" Target="slides/slide131.xml"/>
  <Relationship Id="rId134" Type="http://schemas.openxmlformats.org/officeDocument/2006/relationships/slide" Target="slides/slide132.xml"/>
  <Relationship Id="rId135" Type="http://schemas.openxmlformats.org/officeDocument/2006/relationships/slide" Target="slides/slide133.xml"/>
  <Relationship Id="rId136" Type="http://schemas.openxmlformats.org/officeDocument/2006/relationships/slide" Target="slides/slide134.xml"/>
  <Relationship Id="rId137" Type="http://schemas.openxmlformats.org/officeDocument/2006/relationships/slide" Target="slides/slide135.xml"/>
  <Relationship Id="rId138" Type="http://schemas.openxmlformats.org/officeDocument/2006/relationships/slide" Target="slides/slide136.xml"/>
  <Relationship Id="rId139" Type="http://schemas.openxmlformats.org/officeDocument/2006/relationships/slide" Target="slides/slide137.xml"/>
  <Relationship Id="rId140" Type="http://schemas.openxmlformats.org/officeDocument/2006/relationships/slide" Target="slides/slide138.xml"/>
  <Relationship Id="rId141" Type="http://schemas.openxmlformats.org/officeDocument/2006/relationships/slide" Target="slides/slide139.xml"/>
  <Relationship Id="rId142" Type="http://schemas.openxmlformats.org/officeDocument/2006/relationships/slide" Target="slides/slide140.xml"/>
  <Relationship Id="rId143" Type="http://schemas.openxmlformats.org/officeDocument/2006/relationships/slide" Target="slides/slide141.xml"/>
  <Relationship Id="rId144" Type="http://schemas.openxmlformats.org/officeDocument/2006/relationships/slide" Target="slides/slide142.xml"/>
  <Relationship Id="rId145" Type="http://schemas.openxmlformats.org/officeDocument/2006/relationships/slide" Target="slides/slide143.xml"/>
  <Relationship Id="rId146" Type="http://schemas.openxmlformats.org/officeDocument/2006/relationships/slide" Target="slides/slide144.xml"/>
  <Relationship Id="rId147" Type="http://schemas.openxmlformats.org/officeDocument/2006/relationships/slide" Target="slides/slide145.xml"/>
  <Relationship Id="rId148" Type="http://schemas.openxmlformats.org/officeDocument/2006/relationships/slide" Target="slides/slide146.xml"/>
  <Relationship Id="rId149" Type="http://schemas.openxmlformats.org/officeDocument/2006/relationships/slide" Target="slides/slide147.xml"/>
  <Relationship Id="rId150" Type="http://schemas.openxmlformats.org/officeDocument/2006/relationships/slide" Target="slides/slide148.xml"/>
  <Relationship Id="rId151" Type="http://schemas.openxmlformats.org/officeDocument/2006/relationships/slide" Target="slides/slide149.xml"/>
  <Relationship Id="rId152" Type="http://schemas.openxmlformats.org/officeDocument/2006/relationships/slide" Target="slides/slide150.xml"/>
  <Relationship Id="rId153" Type="http://schemas.openxmlformats.org/officeDocument/2006/relationships/slide" Target="slides/slide151.xml"/>
  <Relationship Id="rId154" Type="http://schemas.openxmlformats.org/officeDocument/2006/relationships/slide" Target="slides/slide152.xml"/>
  <Relationship Id="rId155" Type="http://schemas.openxmlformats.org/officeDocument/2006/relationships/slide" Target="slides/slide153.xml"/>
  <Relationship Id="rId156" Type="http://schemas.openxmlformats.org/officeDocument/2006/relationships/slide" Target="slides/slide154.xml"/>
  <Relationship Id="rId157" Type="http://schemas.openxmlformats.org/officeDocument/2006/relationships/slide" Target="slides/slide155.xml"/>
  <Relationship Id="rId158" Type="http://schemas.openxmlformats.org/officeDocument/2006/relationships/slide" Target="slides/slide156.xml"/>
  <Relationship Id="rId159" Type="http://schemas.openxmlformats.org/officeDocument/2006/relationships/slide" Target="slides/slide157.xml"/>
  <Relationship Id="rId160" Type="http://schemas.openxmlformats.org/officeDocument/2006/relationships/slide" Target="slides/slide158.xml"/>
  <Relationship Id="rId161" Type="http://schemas.openxmlformats.org/officeDocument/2006/relationships/slide" Target="slides/slide159.xml"/>
  <Relationship Id="rId162" Type="http://schemas.openxmlformats.org/officeDocument/2006/relationships/slide" Target="slides/slide160.xml"/>
  <Relationship Id="rId163" Type="http://schemas.openxmlformats.org/officeDocument/2006/relationships/slide" Target="slides/slide161.xml"/>
  <Relationship Id="rId164" Type="http://schemas.openxmlformats.org/officeDocument/2006/relationships/slide" Target="slides/slide162.xml"/>
  <Relationship Id="rId165" Type="http://schemas.openxmlformats.org/officeDocument/2006/relationships/slide" Target="slides/slide163.xml"/>
  <Relationship Id="rId166" Type="http://schemas.openxmlformats.org/officeDocument/2006/relationships/slide" Target="slides/slide164.xml"/>
  <Relationship Id="rId167" Type="http://schemas.openxmlformats.org/officeDocument/2006/relationships/slide" Target="slides/slide165.xml"/>
  <Relationship Id="rId168" Type="http://schemas.openxmlformats.org/officeDocument/2006/relationships/slide" Target="slides/slide166.xml"/>
  <Relationship Id="rId169" Type="http://schemas.openxmlformats.org/officeDocument/2006/relationships/slide" Target="slides/slide167.xml"/>
  <Relationship Id="rId170" Type="http://schemas.openxmlformats.org/officeDocument/2006/relationships/slide" Target="slides/slide168.xml"/>
  <Relationship Id="rId171" Type="http://schemas.openxmlformats.org/officeDocument/2006/relationships/slide" Target="slides/slide169.xml"/>
  <Relationship Id="rId172" Type="http://schemas.openxmlformats.org/officeDocument/2006/relationships/slide" Target="slides/slide170.xml"/>
  <Relationship Id="rId173" Type="http://schemas.openxmlformats.org/officeDocument/2006/relationships/slide" Target="slides/slide171.xml"/>
  <Relationship Id="rId174" Type="http://schemas.openxmlformats.org/officeDocument/2006/relationships/slide" Target="slides/slide172.xml"/>
  <Relationship Id="rId175" Type="http://schemas.openxmlformats.org/officeDocument/2006/relationships/slide" Target="slides/slide173.xml"/>
  <Relationship Id="rId176" Type="http://schemas.openxmlformats.org/officeDocument/2006/relationships/slide" Target="slides/slide174.xml"/>
  <Relationship Id="rId177" Type="http://schemas.openxmlformats.org/officeDocument/2006/relationships/slide" Target="slides/slide175.xml"/>
  <Relationship Id="rId178" Type="http://schemas.openxmlformats.org/officeDocument/2006/relationships/slide" Target="slides/slide176.xml"/>
  <Relationship Id="rId179" Type="http://schemas.openxmlformats.org/officeDocument/2006/relationships/slide" Target="slides/slide177.xml"/>
  <Relationship Id="rId180" Type="http://schemas.openxmlformats.org/officeDocument/2006/relationships/slide" Target="slides/slide178.xml"/>
  <Relationship Id="rId181" Type="http://schemas.openxmlformats.org/officeDocument/2006/relationships/slide" Target="slides/slide179.xml"/>
  <Relationship Id="rId182" Type="http://schemas.openxmlformats.org/officeDocument/2006/relationships/presProps" Target="presProps.xml"/>
  <Relationship Id="rId183" Type="http://schemas.openxmlformats.org/officeDocument/2006/relationships/viewProps" Target="viewProps.xml"/>
  <Relationship Id="rId184" Type="http://schemas.openxmlformats.org/officeDocument/2006/relationships/tableStyles" Target="tableStyles.xml"/>
</Relationships>

</file>

<file path=ppt/slideLayouts/_rels/slideLayout1.xml.rels><?xml version="1.0" encoding="UTF-8" standalone="yes"?>
<Relationships xmlns="http://schemas.openxmlformats.org/package/2006/relationships">
  <Relationship Id="rId1" Type="http://schemas.openxmlformats.org/officeDocument/2006/relationships/slideMaster" Target="../slideMasters/slideMaster1.xml"/>
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theme" Target="../theme/theme1.xml"/>
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279631235" r:id="rId1"/>
  </p:sldLayoutIdLst>
  <p:txStyles>
    <p:titleStyle>
      <a:lvl1pPr algn="ctr">
        <a:defRPr sz="4400" kern="1200">
          <a:solidFill>
            <a:schemeClr val="lt1"/>
          </a:solidFill>
        </a:defRPr>
      </a:lvl1pPr>
      <a:extLst/>
    </p:titleStyle>
    <p:bodyStyle>
      <a:lvl1pPr algn="ctr" indent="-324900">
        <a:defRPr sz="3200" kern="1200">
          <a:solidFill>
            <a:schemeClr val="tx1"/>
          </a:solidFill>
        </a:defRPr>
      </a:lvl1pPr>
      <a:extLst/>
    </p:bodyStyle>
    <p:otherStyle>
      <a:defPPr algn="ctr">
        <a:defRPr kern="1200">
          <a:solidFill>
            <a:schemeClr val="tx1"/>
          </a:solidFill>
        </a:defRPr>
      </a:defPPr>
      <a:extLst/>
    </p:otherStyle>
  </p:txStyles>
</p:sldMaster>
</file>

<file path=ppt/slides/_rels/slide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0.png"/>
</Relationships>

</file>

<file path=ppt/slides/_rels/slide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9.png"/>
</Relationships>

</file>

<file path=ppt/slides/_rels/slide10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99.png"/>
</Relationships>

</file>

<file path=ppt/slides/_rels/slide10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00.png"/>
</Relationships>

</file>

<file path=ppt/slides/_rels/slide10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01.png"/>
</Relationships>

</file>

<file path=ppt/slides/_rels/slide10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02.png"/>
</Relationships>

</file>

<file path=ppt/slides/_rels/slide10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03.png"/>
</Relationships>

</file>

<file path=ppt/slides/_rels/slide10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04.png"/>
</Relationships>

</file>

<file path=ppt/slides/_rels/slide10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05.png"/>
</Relationships>

</file>

<file path=ppt/slides/_rels/slide10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06.png"/>
</Relationships>

</file>

<file path=ppt/slides/_rels/slide10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07.png"/>
</Relationships>

</file>

<file path=ppt/slides/_rels/slide10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08.png"/>
</Relationships>

</file>

<file path=ppt/slides/_rels/slide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0.png"/>
</Relationships>

</file>

<file path=ppt/slides/_rels/slide11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09.png"/>
</Relationships>

</file>

<file path=ppt/slides/_rels/slide11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10.png"/>
</Relationships>

</file>

<file path=ppt/slides/_rels/slide1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11.png"/>
</Relationships>

</file>

<file path=ppt/slides/_rels/slide1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12.png"/>
</Relationships>

</file>

<file path=ppt/slides/_rels/slide1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13.png"/>
</Relationships>

</file>

<file path=ppt/slides/_rels/slide1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14.png"/>
</Relationships>

</file>

<file path=ppt/slides/_rels/slide1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15.png"/>
</Relationships>

</file>

<file path=ppt/slides/_rels/slide1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16.png"/>
</Relationships>

</file>

<file path=ppt/slides/_rels/slide1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32.png"/>
</Relationships>

</file>

<file path=ppt/slides/_rels/slide1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18.png"/>
</Relationships>

</file>

<file path=ppt/slides/_rels/slide1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1.png"/>
</Relationships>

</file>

<file path=ppt/slides/_rels/slide1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19.png"/>
</Relationships>

</file>

<file path=ppt/slides/_rels/slide1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20.png"/>
</Relationships>

</file>

<file path=ppt/slides/_rels/slide1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21.png"/>
</Relationships>

</file>

<file path=ppt/slides/_rels/slide1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22.png"/>
</Relationships>

</file>

<file path=ppt/slides/_rels/slide1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23.png"/>
</Relationships>

</file>

<file path=ppt/slides/_rels/slide1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24.png"/>
</Relationships>

</file>

<file path=ppt/slides/_rels/slide1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25.png"/>
</Relationships>

</file>

<file path=ppt/slides/_rels/slide1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26.png"/>
</Relationships>

</file>

<file path=ppt/slides/_rels/slide1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27.png"/>
</Relationships>

</file>

<file path=ppt/slides/_rels/slide1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28.png"/>
</Relationships>

</file>

<file path=ppt/slides/_rels/slide1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2.png"/>
</Relationships>

</file>

<file path=ppt/slides/_rels/slide1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29.png"/>
</Relationships>

</file>

<file path=ppt/slides/_rels/slide1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30.png"/>
</Relationships>

</file>

<file path=ppt/slides/_rels/slide1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31.png"/>
</Relationships>

</file>

<file path=ppt/slides/_rels/slide1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32.png"/>
</Relationships>

</file>

<file path=ppt/slides/_rels/slide1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33.png"/>
</Relationships>

</file>

<file path=ppt/slides/_rels/slide1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34.png"/>
</Relationships>

</file>

<file path=ppt/slides/_rels/slide1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35.png"/>
</Relationships>

</file>

<file path=ppt/slides/_rels/slide1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36.png"/>
</Relationships>

</file>

<file path=ppt/slides/_rels/slide13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37.png"/>
</Relationships>

</file>

<file path=ppt/slides/_rels/slide13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38.png"/>
</Relationships>

</file>

<file path=ppt/slides/_rels/slide1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3.png"/>
</Relationships>

</file>

<file path=ppt/slides/_rels/slide14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39.png"/>
</Relationships>

</file>

<file path=ppt/slides/_rels/slide14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40.png"/>
</Relationships>

</file>

<file path=ppt/slides/_rels/slide14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41.png"/>
</Relationships>

</file>

<file path=ppt/slides/_rels/slide14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42.png"/>
</Relationships>

</file>

<file path=ppt/slides/_rels/slide1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43.png"/>
</Relationships>

</file>

<file path=ppt/slides/_rels/slide14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5.png"/>
</Relationships>

</file>

<file path=ppt/slides/_rels/slide14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45.png"/>
</Relationships>

</file>

<file path=ppt/slides/_rels/slide14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46.png"/>
</Relationships>

</file>

<file path=ppt/slides/_rels/slide14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47.png"/>
</Relationships>

</file>

<file path=ppt/slides/_rels/slide14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48.png"/>
</Relationships>

</file>

<file path=ppt/slides/_rels/slide1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4.png"/>
</Relationships>

</file>

<file path=ppt/slides/_rels/slide15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49.png"/>
</Relationships>

</file>

<file path=ppt/slides/_rels/slide15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50.png"/>
</Relationships>

</file>

<file path=ppt/slides/_rels/slide15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51.png"/>
</Relationships>

</file>

<file path=ppt/slides/_rels/slide15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52.png"/>
</Relationships>

</file>

<file path=ppt/slides/_rels/slide15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53.png"/>
</Relationships>

</file>

<file path=ppt/slides/_rels/slide15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54.png"/>
</Relationships>

</file>

<file path=ppt/slides/_rels/slide15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55.png"/>
</Relationships>

</file>

<file path=ppt/slides/_rels/slide15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56.png"/>
</Relationships>

</file>

<file path=ppt/slides/_rels/slide15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57.png"/>
</Relationships>

</file>

<file path=ppt/slides/_rels/slide15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58.png"/>
</Relationships>

</file>

<file path=ppt/slides/_rels/slide1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5.png"/>
</Relationships>

</file>

<file path=ppt/slides/_rels/slide16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59.png"/>
</Relationships>

</file>

<file path=ppt/slides/_rels/slide16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60.png"/>
</Relationships>

</file>

<file path=ppt/slides/_rels/slide16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61.png"/>
</Relationships>

</file>

<file path=ppt/slides/_rels/slide16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62.png"/>
</Relationships>

</file>

<file path=ppt/slides/_rels/slide16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63.png"/>
</Relationships>

</file>

<file path=ppt/slides/_rels/slide16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64.png"/>
</Relationships>

</file>

<file path=ppt/slides/_rels/slide16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65.png"/>
</Relationships>

</file>

<file path=ppt/slides/_rels/slide16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66.png"/>
</Relationships>

</file>

<file path=ppt/slides/_rels/slide16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67.png"/>
</Relationships>

</file>

<file path=ppt/slides/_rels/slide16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68.png"/>
</Relationships>

</file>

<file path=ppt/slides/_rels/slide1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6.png"/>
</Relationships>

</file>

<file path=ppt/slides/_rels/slide17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69.png"/>
</Relationships>

</file>

<file path=ppt/slides/_rels/slide17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70.png"/>
</Relationships>

</file>

<file path=ppt/slides/_rels/slide17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71.png"/>
</Relationships>

</file>

<file path=ppt/slides/_rels/slide17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72.png"/>
</Relationships>

</file>

<file path=ppt/slides/_rels/slide17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73.png"/>
</Relationships>

</file>

<file path=ppt/slides/_rels/slide17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74.png"/>
</Relationships>

</file>

<file path=ppt/slides/_rels/slide17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75.png"/>
</Relationships>

</file>

<file path=ppt/slides/_rels/slide17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76.png"/>
</Relationships>

</file>

<file path=ppt/slides/_rels/slide17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77.png"/>
</Relationships>

</file>

<file path=ppt/slides/_rels/slide17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78.png"/>
</Relationships>

</file>

<file path=ppt/slides/_rels/slide1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7.png"/>
</Relationships>

</file>

<file path=ppt/slides/_rels/slide1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8.png"/>
</Relationships>

</file>

<file path=ppt/slides/_rels/slide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.png"/>
</Relationships>

</file>

<file path=ppt/slides/_rels/slide2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19.png"/>
</Relationships>

</file>

<file path=ppt/slides/_rels/slide2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0.png"/>
</Relationships>

</file>

<file path=ppt/slides/_rels/slide2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1.png"/>
</Relationships>

</file>

<file path=ppt/slides/_rels/slide2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2.png"/>
</Relationships>

</file>

<file path=ppt/slides/_rels/slide2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3.png"/>
</Relationships>

</file>

<file path=ppt/slides/_rels/slide2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4.png"/>
</Relationships>

</file>

<file path=ppt/slides/_rels/slide2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5.png"/>
</Relationships>

</file>

<file path=ppt/slides/_rels/slide2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6.png"/>
</Relationships>

</file>

<file path=ppt/slides/_rels/slide2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7.png"/>
</Relationships>

</file>

<file path=ppt/slides/_rels/slide2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8.png"/>
</Relationships>

</file>

<file path=ppt/slides/_rels/slide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.png"/>
</Relationships>

</file>

<file path=ppt/slides/_rels/slide3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29.png"/>
</Relationships>

</file>

<file path=ppt/slides/_rels/slide3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30.png"/>
</Relationships>

</file>

<file path=ppt/slides/_rels/slide3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31.png"/>
</Relationships>

</file>

<file path=ppt/slides/_rels/slide3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32.png"/>
</Relationships>

</file>

<file path=ppt/slides/_rels/slide3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33.png"/>
</Relationships>

</file>

<file path=ppt/slides/_rels/slide3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34.png"/>
</Relationships>

</file>

<file path=ppt/slides/_rels/slide3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35.png"/>
</Relationships>

</file>

<file path=ppt/slides/_rels/slide3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36.png"/>
</Relationships>

</file>

<file path=ppt/slides/_rels/slide3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37.png"/>
</Relationships>

</file>

<file path=ppt/slides/_rels/slide3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38.png"/>
</Relationships>

</file>

<file path=ppt/slides/_rels/slide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3.png"/>
</Relationships>

</file>

<file path=ppt/slides/_rels/slide4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39.png"/>
</Relationships>

</file>

<file path=ppt/slides/_rels/slide4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40.png"/>
</Relationships>

</file>

<file path=ppt/slides/_rels/slide4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41.png"/>
</Relationships>

</file>

<file path=ppt/slides/_rels/slide4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42.png"/>
</Relationships>

</file>

<file path=ppt/slides/_rels/slide4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43.png"/>
</Relationships>

</file>

<file path=ppt/slides/_rels/slide4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44.png"/>
</Relationships>

</file>

<file path=ppt/slides/_rels/slide4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45.png"/>
</Relationships>

</file>

<file path=ppt/slides/_rels/slide4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46.png"/>
</Relationships>

</file>

<file path=ppt/slides/_rels/slide4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47.png"/>
</Relationships>

</file>

<file path=ppt/slides/_rels/slide4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48.png"/>
</Relationships>

</file>

<file path=ppt/slides/_rels/slide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4.png"/>
</Relationships>

</file>

<file path=ppt/slides/_rels/slide5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49.png"/>
</Relationships>

</file>

<file path=ppt/slides/_rels/slide5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50.png"/>
</Relationships>

</file>

<file path=ppt/slides/_rels/slide5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51.png"/>
</Relationships>

</file>

<file path=ppt/slides/_rels/slide5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52.png"/>
</Relationships>

</file>

<file path=ppt/slides/_rels/slide5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53.png"/>
</Relationships>

</file>

<file path=ppt/slides/_rels/slide5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54.png"/>
</Relationships>

</file>

<file path=ppt/slides/_rels/slide5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55.png"/>
</Relationships>

</file>

<file path=ppt/slides/_rels/slide5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56.png"/>
</Relationships>

</file>

<file path=ppt/slides/_rels/slide5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57.png"/>
</Relationships>

</file>

<file path=ppt/slides/_rels/slide5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58.png"/>
</Relationships>

</file>

<file path=ppt/slides/_rels/slide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5.png"/>
</Relationships>

</file>

<file path=ppt/slides/_rels/slide6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59.png"/>
</Relationships>

</file>

<file path=ppt/slides/_rels/slide6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60.png"/>
</Relationships>

</file>

<file path=ppt/slides/_rels/slide6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61.png"/>
</Relationships>

</file>

<file path=ppt/slides/_rels/slide6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62.png"/>
</Relationships>

</file>

<file path=ppt/slides/_rels/slide6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63.png"/>
</Relationships>

</file>

<file path=ppt/slides/_rels/slide6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64.png"/>
</Relationships>

</file>

<file path=ppt/slides/_rels/slide6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65.png"/>
</Relationships>

</file>

<file path=ppt/slides/_rels/slide6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66.png"/>
</Relationships>

</file>

<file path=ppt/slides/_rels/slide6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67.png"/>
</Relationships>

</file>

<file path=ppt/slides/_rels/slide6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68.png"/>
</Relationships>

</file>

<file path=ppt/slides/_rels/slide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6.png"/>
</Relationships>

</file>

<file path=ppt/slides/_rels/slide7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69.png"/>
</Relationships>

</file>

<file path=ppt/slides/_rels/slide7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70.png"/>
</Relationships>

</file>

<file path=ppt/slides/_rels/slide7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71.png"/>
</Relationships>

</file>

<file path=ppt/slides/_rels/slide7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72.png"/>
</Relationships>

</file>

<file path=ppt/slides/_rels/slide7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73.png"/>
</Relationships>

</file>

<file path=ppt/slides/_rels/slide7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74.png"/>
</Relationships>

</file>

<file path=ppt/slides/_rels/slide7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75.png"/>
</Relationships>

</file>

<file path=ppt/slides/_rels/slide7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76.png"/>
</Relationships>

</file>

<file path=ppt/slides/_rels/slide7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77.png"/>
</Relationships>

</file>

<file path=ppt/slides/_rels/slide7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78.png"/>
</Relationships>

</file>

<file path=ppt/slides/_rels/slide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7.png"/>
</Relationships>

</file>

<file path=ppt/slides/_rels/slide8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79.png"/>
</Relationships>

</file>

<file path=ppt/slides/_rels/slide8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80.png"/>
</Relationships>

</file>

<file path=ppt/slides/_rels/slide8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81.png"/>
</Relationships>

</file>

<file path=ppt/slides/_rels/slide8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82.png"/>
</Relationships>

</file>

<file path=ppt/slides/_rels/slide8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83.png"/>
</Relationships>

</file>

<file path=ppt/slides/_rels/slide8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84.png"/>
</Relationships>

</file>

<file path=ppt/slides/_rels/slide8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85.png"/>
</Relationships>

</file>

<file path=ppt/slides/_rels/slide8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86.png"/>
</Relationships>

</file>

<file path=ppt/slides/_rels/slide8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87.png"/>
</Relationships>

</file>

<file path=ppt/slides/_rels/slide8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88.png"/>
</Relationships>

</file>

<file path=ppt/slides/_rels/slide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8.png"/>
</Relationships>

</file>

<file path=ppt/slides/_rels/slide90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89.png"/>
</Relationships>

</file>

<file path=ppt/slides/_rels/slide91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90.png"/>
</Relationships>

</file>

<file path=ppt/slides/_rels/slide92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91.png"/>
</Relationships>

</file>

<file path=ppt/slides/_rels/slide93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92.png"/>
</Relationships>

</file>

<file path=ppt/slides/_rels/slide94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93.png"/>
</Relationships>

</file>

<file path=ppt/slides/_rels/slide95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94.png"/>
</Relationships>

</file>

<file path=ppt/slides/_rels/slide96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95.png"/>
</Relationships>

</file>

<file path=ppt/slides/_rels/slide97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96.png"/>
</Relationships>

</file>

<file path=ppt/slides/_rels/slide98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97.png"/>
</Relationships>

</file>

<file path=ppt/slides/_rels/slide99.xml.rels><?xml version="1.0" encoding="UTF-8" standalone="yes"?>
<Relationships xmlns="http://schemas.openxmlformats.org/package/2006/relationships">
  <Relationship Id="rId1" Type="http://schemas.openxmlformats.org/officeDocument/2006/relationships/slideLayout" Target="../slideLayouts/slideLayout1.xml"/>
  <Relationship Id="rId2" Type="http://schemas.openxmlformats.org/officeDocument/2006/relationships/image" Target="../media/background_98.png"/>
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TV & Film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1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7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o played Rodney Trotter in Only Fools and Horses?]]>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TV & Film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Fiona Bruce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1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9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o became the first female presenter of Question Time in 2019?]]></a:t>
            </a: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TV & Film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John Thaw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1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10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ich actor portrayed Inspector Morse?]]>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6667500" y="7620000"/>
          <a:ext cx="19050000" cy="13335000"/>
          <a:chOff x="6667500" y="7620000"/>
          <a:chExt cx="19050000" cy="13335000"/>
        </a:xfrm>
      </p:grpSpPr>
      <p:sp>
        <p:nvSpPr>
          <p:cNvPr id="1" name=""/>
          <p:cNvSpPr txBox="1"/>
          <p:nvPr/>
        </p:nvSpPr>
        <p:spPr>
          <a:xfrm>
            <a:off x="6667500" y="7620000"/>
            <a:ext cx="12382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sz="18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2]]></a:t>
            </a:r>
          </a:p>
        </p:txBody>
      </p:sp>
      <p:sp>
        <p:nvSpPr>
          <p:cNvPr id="2" name=""/>
          <p:cNvSpPr txBox="1"/>
          <p:nvPr/>
        </p:nvSpPr>
        <p:spPr>
          <a:xfrm>
            <a:off x="6667500" y="10477500"/>
            <a:ext cx="12382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Answers]]>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Science and nature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1969 - Neil Armstrong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2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1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at year did the first man first walk on the Moon? (Bonus point for naming the astronaut)]]></a:t>
            </a: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Science and nature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Smell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2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2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ich is the most sensitive of the senses?]]></a:t>
            </a: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Science and nature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About 93 million miles or 149.6 million km.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2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3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On average, how far away is the Sun from Earth? (Answer in miles or kilometres)]]>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Science and nature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Stephen Hawking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2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4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ich legendary British physicist wrote A Brief History of Time?]]>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Science and nature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Saturn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2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5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ich planet is known as the Jewell of the Solar System?]]></a:t>
            </a: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Science and nature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Perseverance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2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6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at is the name of NASA's 2020 Mars rover?]]>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Science and nature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Poland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2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7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at modern-day country was Marie Curie born in?]]>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TV & Film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1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8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at’s the pub called in the Channel 4 soap Hollyoaks?]]>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Science and nature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Hydrogen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2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8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at is the most common chemical element in the universe?]]>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Science and nature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1953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2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9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at year did Sir Edmund Hillary and Tenzing Norgay climb Mount Everest?]]></a:t>
            </a: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Science and nature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Melanin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2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10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ich substance in the skin filters out harmful light from the Sun?]]>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6667500" y="7620000"/>
          <a:ext cx="19050000" cy="13335000"/>
          <a:chOff x="6667500" y="7620000"/>
          <a:chExt cx="19050000" cy="13335000"/>
        </a:xfrm>
      </p:grpSpPr>
      <p:sp>
        <p:nvSpPr>
          <p:cNvPr id="1" name=""/>
          <p:cNvSpPr txBox="1"/>
          <p:nvPr/>
        </p:nvSpPr>
        <p:spPr>
          <a:xfrm>
            <a:off x="6667500" y="7620000"/>
            <a:ext cx="12382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sz="18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3]]></a:t>
            </a:r>
          </a:p>
        </p:txBody>
      </p:sp>
      <p:sp>
        <p:nvSpPr>
          <p:cNvPr id="2" name=""/>
          <p:cNvSpPr txBox="1"/>
          <p:nvPr/>
        </p:nvSpPr>
        <p:spPr>
          <a:xfrm>
            <a:off x="6667500" y="10477500"/>
            <a:ext cx="12382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Answers]]>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Music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Harry Styles, Nial Horan, Liam Payne, Louis Tomlinson, Zayn Malik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3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1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One Direction came third in the X Factor in 2010 and went on to become one of the biggest boy bands of all time – name the five original members… (a point for each)]]>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Music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Careless Whisper by George Michael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3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2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The following is a line from which song? “I’m never gonna dance again, Guilty feet have got no rhythm”]]>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Music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Please Please Me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3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3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at is the name of The Beatles’ first album?]]>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Music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Knebworth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3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4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At which Hertfordshire manor house did Oasis play to 250,000 people across a weekend in 1996?]]></a:t>
            </a: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Music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Peter Gabriel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3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5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ich artist had a number one hit with Sledgehammer?]]>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Music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Orchestra - (Electric Light Orchestra)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3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6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at does the ‘O’ stand for in the band name ELO?]]>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TV & Film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1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9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o became the first female presenter of Question Time in 2019?]]>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Music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+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3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7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ich mathematical symbol was the title of Ed Sheeran’s first album in 2011?]]>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Music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Hopeless Place (We Found Love is one of the fastest selling singles of all time)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3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8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Complete the lyric from the well know Rihanna hit. “We found love in a…”]]>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Music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September (Wake Me Up When September Ends)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3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9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According to punk rockers Green Day, at the end of which month would they like to be woken up?]]>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Music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Baby One More Time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3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10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at was Britney Spears’ first single called?]]></a:t>
            </a: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6667500" y="7620000"/>
          <a:ext cx="19050000" cy="13335000"/>
          <a:chOff x="6667500" y="7620000"/>
          <a:chExt cx="19050000" cy="13335000"/>
        </a:xfrm>
      </p:grpSpPr>
      <p:sp>
        <p:nvSpPr>
          <p:cNvPr id="1" name=""/>
          <p:cNvSpPr txBox="1"/>
          <p:nvPr/>
        </p:nvSpPr>
        <p:spPr>
          <a:xfrm>
            <a:off x="6667500" y="7620000"/>
            <a:ext cx="12382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sz="18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4]]></a:t>
            </a:r>
          </a:p>
        </p:txBody>
      </p:sp>
      <p:sp>
        <p:nvSpPr>
          <p:cNvPr id="2" name=""/>
          <p:cNvSpPr txBox="1"/>
          <p:nvPr/>
        </p:nvSpPr>
        <p:spPr>
          <a:xfrm>
            <a:off x="6667500" y="10477500"/>
            <a:ext cx="12382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Answers]]></a:t>
            </a: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Sports and pastimes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1986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4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1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In what year did Maradona score his famous 'Hand of God' goal?]]></a:t>
            </a: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Sports and pastimes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Six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4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2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How many players make up an ice hockey team (on the ice at once)?]]>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Sports and pastimes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Nordic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4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3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In skiing what's the proper name for the discipline of cross-country racing?]]>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Sports and pastimes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Braun Strowman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4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4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ich WWE star did Tyson Fury wrestle back in 2019?]]>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Sports and pastimes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9.58 seconds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4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5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at's Usain Bolt's 100m record time? 9.57 seconds, 9.58 seconds, or 9.59 seconds?]]>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TV & Film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1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10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ich actor portrayed Inspector Morse?]]></a:t>
            </a: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Sports and pastimes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Augusta National Golf Club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4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6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at is the name of the course where golf's Masters is held?]]></a:t>
            </a: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Sports and pastimes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6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4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7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Until 2004 what was the highest score that can be awarded in figure skating?]]></a:t>
            </a: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Sports and pastimes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The Boat Race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4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8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In 1981 which sporting event did Sue Brown become the first female competitor for?]]></a:t>
            </a: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Sports and pastimes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Japan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4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9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ich was the first country in Asia to host a Formula One race?]]></a:t>
            </a: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Sports and pastimes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Brown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4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10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at is the second highest belt in UK Judo, after black?]]></a:t>
            </a: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6667500" y="7620000"/>
          <a:ext cx="19050000" cy="13335000"/>
          <a:chOff x="6667500" y="7620000"/>
          <a:chExt cx="19050000" cy="13335000"/>
        </a:xfrm>
      </p:grpSpPr>
      <p:sp>
        <p:nvSpPr>
          <p:cNvPr id="1" name=""/>
          <p:cNvSpPr txBox="1"/>
          <p:nvPr/>
        </p:nvSpPr>
        <p:spPr>
          <a:xfrm>
            <a:off x="6667500" y="7620000"/>
            <a:ext cx="12382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sz="18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5]]></a:t>
            </a:r>
          </a:p>
        </p:txBody>
      </p:sp>
      <p:sp>
        <p:nvSpPr>
          <p:cNvPr id="2" name=""/>
          <p:cNvSpPr txBox="1"/>
          <p:nvPr/>
        </p:nvSpPr>
        <p:spPr>
          <a:xfrm>
            <a:off x="6667500" y="10477500"/>
            <a:ext cx="12382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Answers]]></a:t>
            </a: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Places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Robben Island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5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1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ich famous island, named after an animal, is the only place in Africa where feral rabbits are found?]]>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Places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Scotland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5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2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The blue and white flag known as 'The Saltire' is the national flag of which country?]]></a:t>
            </a: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Places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North and South Carolina (Latin 'Carolus')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5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3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Name the two US states named after King Charles I?]]></a:t>
            </a: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Places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The Pepper Coast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5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4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Named after a popular spice, what is the coastal area around Liberia called?]]>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6667500" y="7620000"/>
          <a:ext cx="19050000" cy="13335000"/>
          <a:chOff x="6667500" y="7620000"/>
          <a:chExt cx="19050000" cy="13335000"/>
        </a:xfrm>
      </p:grpSpPr>
      <p:sp>
        <p:nvSpPr>
          <p:cNvPr id="1" name=""/>
          <p:cNvSpPr txBox="1"/>
          <p:nvPr/>
        </p:nvSpPr>
        <p:spPr>
          <a:xfrm>
            <a:off x="6667500" y="7620000"/>
            <a:ext cx="12382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sz="18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2]]></a:t>
            </a:r>
          </a:p>
        </p:txBody>
      </p:sp>
      <p:sp>
        <p:nvSpPr>
          <p:cNvPr id="2" name=""/>
          <p:cNvSpPr txBox="1"/>
          <p:nvPr/>
        </p:nvSpPr>
        <p:spPr>
          <a:xfrm>
            <a:off x="6667500" y="10477500"/>
            <a:ext cx="12382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Science and nature]]>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Places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Pakistan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5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5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ich country has a national holiday on May 28th each year in order to celebrate its first nuclear test?]]>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Places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Won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5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6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at is the name of the currency in both North and South Korea?]]></a:t>
            </a: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Places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Venezuela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5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7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Angel Falls, the world's highest waterfall, is located in which country?]]>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Places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Finland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5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8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ich European country has the most lakes? (Excluding Russia)]]></a:t>
            </a: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Places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Great Bear Lake (Canada)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5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9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at is the largest lake in the world with an animal in its name?]]></a:t>
            </a: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Places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The Silk Road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5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10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at name has been given to the so called road that once connected ancient China and Rome?]]>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6667500" y="7620000"/>
          <a:ext cx="19050000" cy="13335000"/>
          <a:chOff x="6667500" y="7620000"/>
          <a:chExt cx="19050000" cy="13335000"/>
        </a:xfrm>
      </p:grpSpPr>
      <p:sp>
        <p:nvSpPr>
          <p:cNvPr id="1" name=""/>
          <p:cNvSpPr txBox="1"/>
          <p:nvPr/>
        </p:nvSpPr>
        <p:spPr>
          <a:xfrm>
            <a:off x="6667500" y="7620000"/>
            <a:ext cx="12382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sz="18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6]]></a:t>
            </a:r>
          </a:p>
        </p:txBody>
      </p:sp>
      <p:sp>
        <p:nvSpPr>
          <p:cNvPr id="2" name=""/>
          <p:cNvSpPr txBox="1"/>
          <p:nvPr/>
        </p:nvSpPr>
        <p:spPr>
          <a:xfrm>
            <a:off x="6667500" y="10477500"/>
            <a:ext cx="12382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Answers]]>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Food and drink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Vodka Martini (Shaken not stirred)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6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1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at is James Bond’s favourite tipple?]]></a:t>
            </a: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Food and drink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Tea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6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2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at is the most consumed manufactured drink in the world?]]></a:t>
            </a: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Food and drink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Vermicelli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6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3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at type of pasta has a name meaning “little worms”?]]>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Science and nature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2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1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at year did the first man first walk on the Moon? (Bonus point for naming the astronaut)]]></a:t>
            </a: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Food and drink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Choux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6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4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at type of pastry are profiteroles made out of?]]></a:t>
            </a: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Food and drink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Orchid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6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5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From which type of flower does a vanilla pod come?]]>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Food and drink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Almonds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6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6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ich nuts are used in marzipan?]]>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Food and drink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Greggs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6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7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ich bakery launched a sell-out vegan sausage roll in January 2019?]]></a:t>
            </a: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Food and drink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Bread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6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8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at type of food is Pumpernickel?]]></a:t>
            </a: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Food and drink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Tomato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6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9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at is the best selling flavour of soup in the UK?]]></a:t>
            </a: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Food and drink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Squid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6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10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Calamari is a dish made from which animal?]]></a:t>
            </a: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6667500" y="7620000"/>
          <a:ext cx="19050000" cy="13335000"/>
          <a:chOff x="6667500" y="7620000"/>
          <a:chExt cx="19050000" cy="13335000"/>
        </a:xfrm>
      </p:grpSpPr>
      <p:sp>
        <p:nvSpPr>
          <p:cNvPr id="1" name=""/>
          <p:cNvSpPr txBox="1"/>
          <p:nvPr/>
        </p:nvSpPr>
        <p:spPr>
          <a:xfrm>
            <a:off x="6667500" y="7620000"/>
            <a:ext cx="12382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sz="18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7]]></a:t>
            </a:r>
          </a:p>
        </p:txBody>
      </p:sp>
      <p:sp>
        <p:nvSpPr>
          <p:cNvPr id="2" name=""/>
          <p:cNvSpPr txBox="1"/>
          <p:nvPr/>
        </p:nvSpPr>
        <p:spPr>
          <a:xfrm>
            <a:off x="6667500" y="10477500"/>
            <a:ext cx="12382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Answers]]></a:t>
            </a: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History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1986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7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1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As recently dramatised in a critically acclaimed miniseries, what year did the Chernobyl disaster occur?]]></a:t>
            </a: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History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Richard (Dick) Whittington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7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2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o was Lord Mayor of London four times between 1397 and 1419, and the inspiration for a classic English folk tale?]]>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Science and nature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2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2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ich is the most sensitive of the senses?]]></a:t>
            </a: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History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John Adams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7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3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o was the second President of the United States?]]></a:t>
            </a: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History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Jane Seymour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7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4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o was the only one of Henry VIII’s wives to receive a Queen’s funeral?]]></a:t>
            </a: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History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Howard Carter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7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5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ich British archaeologist discovered Tutankhamun’s tomb?]]></a:t>
            </a: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History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Robert F. Scott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7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6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o was the leader of Britain’s ill-fated Antarctic expedition which was one of the first to reach the South Pole in 1912?]]>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History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Greece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7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7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In which European country was there a civil war between 1946 and 1949?]]>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History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William Wallace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7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8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ich 13th Century Scottish knight did Mel Gibson portray in Braveheart?]]></a:t>
            </a: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History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Second Boer War (Allow Boer War)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7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9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ich war was fought in South Africa between 1899 and 1902?]]></a:t>
            </a: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History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Egypt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7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10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In which country did the Second World War Battles of El Alamein take place?]]></a:t>
            </a: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6667500" y="7620000"/>
          <a:ext cx="19050000" cy="13335000"/>
          <a:chOff x="6667500" y="7620000"/>
          <a:chExt cx="19050000" cy="13335000"/>
        </a:xfrm>
      </p:grpSpPr>
      <p:sp>
        <p:nvSpPr>
          <p:cNvPr id="1" name=""/>
          <p:cNvSpPr txBox="1"/>
          <p:nvPr/>
        </p:nvSpPr>
        <p:spPr>
          <a:xfrm>
            <a:off x="6667500" y="7620000"/>
            <a:ext cx="12382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sz="18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8]]></a:t>
            </a:r>
          </a:p>
        </p:txBody>
      </p:sp>
      <p:sp>
        <p:nvSpPr>
          <p:cNvPr id="2" name=""/>
          <p:cNvSpPr txBox="1"/>
          <p:nvPr/>
        </p:nvSpPr>
        <p:spPr>
          <a:xfrm>
            <a:off x="6667500" y="10477500"/>
            <a:ext cx="12382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Answers]]></a:t>
            </a: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Arts and Literature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London and Paris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8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1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ich two cities provide the setting for Charles Dickens’s ‘A Tale of Two Cities’?]]>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Science and nature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2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3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On average, how far away is the Sun from Earth? (Answer in miles or kilometres)]]></a:t>
            </a: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Arts and Literature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Wendy, John and Michael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8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2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at are the names of the three ‘Darling’ children in J.M. Barrie’s ‘Peter Pan’?]]></a:t>
            </a: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Arts and Literature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Garfield (and Odie)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8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3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ich cartoon animal is owned by Jon Arbuckle?]]></a:t>
            </a: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Arts and Literature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Margaret Mitchell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8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4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o wrote the 1936 novel ‘Gone with the Wind’, on which the 1939 film of the same name was based?]]></a:t>
            </a: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Arts and Literature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King Lear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8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5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ich Shakespearean play features the characters of Goneril, Regan and Cordelia?]]></a:t>
            </a: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Arts and Literature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Minerva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8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6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at is the first name of Professor McGonagall in the Harry Potter books?]]></a:t>
            </a: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Arts and Literature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Sotheby's in London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8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7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A Banksy painting of ‘Girl with Balloon’ self-shredded after selling at auction in October. Where did this take place?]]></a:t>
            </a: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Arts and Literature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Iron Man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8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8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Tony Stark is the alter ego of which Marvel Comics super hero?]]></a:t>
            </a: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Arts and Literature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Casino Royale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8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9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ich was the first James Bond novel to be published by Ian Fleming?]]></a:t>
            </a: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Arts and Literature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Soliloquy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8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10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at is defined by Collins Dictionary as “a speech in a play in which a character speaks to himself or herself and to the audience, rather than to another actor”?]]></a:t>
            </a: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6667500" y="7620000"/>
          <a:ext cx="19050000" cy="13335000"/>
          <a:chOff x="6667500" y="7620000"/>
          <a:chExt cx="19050000" cy="13335000"/>
        </a:xfrm>
      </p:grpSpPr>
      <p:sp>
        <p:nvSpPr>
          <p:cNvPr id="1" name=""/>
          <p:cNvSpPr txBox="1"/>
          <p:nvPr/>
        </p:nvSpPr>
        <p:spPr>
          <a:xfrm>
            <a:off x="6667500" y="7620000"/>
            <a:ext cx="12382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sz="18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Thank you!]]></a:t>
            </a:r>
          </a:p>
        </p:txBody>
      </p:sp>
      <p:sp>
        <p:nvSpPr>
          <p:cNvPr id="2" name=""/>
          <p:cNvSpPr txBox="1"/>
          <p:nvPr/>
        </p:nvSpPr>
        <p:spPr>
          <a:xfrm>
            <a:off x="6667500" y="10477500"/>
            <a:ext cx="12382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Join us again soon for another interesting Quiz.]]>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Science and nature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2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4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ich legendary British physicist wrote A Brief History of Time?]]>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Science and nature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2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5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ich planet is known as the Jewell of the Solar System?]]>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Science and nature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2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6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at is the name of NASA's 2020 Mars rover?]]>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Science and nature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2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7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at modern-day country was Marie Curie born in?]]>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Science and nature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2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8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at is the most common chemical element in the universe?]]>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Science and nature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2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9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at year did Sir Edmund Hillary and Tenzing Norgay climb Mount Everest?]]>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Science and nature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2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10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ich substance in the skin filters out harmful light from the Sun?]]>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6667500" y="7620000"/>
          <a:ext cx="19050000" cy="13335000"/>
          <a:chOff x="6667500" y="7620000"/>
          <a:chExt cx="19050000" cy="13335000"/>
        </a:xfrm>
      </p:grpSpPr>
      <p:sp>
        <p:nvSpPr>
          <p:cNvPr id="1" name=""/>
          <p:cNvSpPr txBox="1"/>
          <p:nvPr/>
        </p:nvSpPr>
        <p:spPr>
          <a:xfrm>
            <a:off x="6667500" y="7620000"/>
            <a:ext cx="12382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sz="18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3]]></a:t>
            </a:r>
          </a:p>
        </p:txBody>
      </p:sp>
      <p:sp>
        <p:nvSpPr>
          <p:cNvPr id="2" name=""/>
          <p:cNvSpPr txBox="1"/>
          <p:nvPr/>
        </p:nvSpPr>
        <p:spPr>
          <a:xfrm>
            <a:off x="6667500" y="10477500"/>
            <a:ext cx="12382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Music]]>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Music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3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1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One Direction came third in the X Factor in 2010 and went on to become one of the biggest boy bands of all time – name the five original members… (a point for each)]]>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Music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3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2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The following is a line from which song? “I’m never gonna dance again, Guilty feet have got no rhythm”]]>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Music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3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3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at is the name of The Beatles’ first album?]]>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Music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3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4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At which Hertfordshire manor house did Oasis play to 250,000 people across a weekend in 1996?]]>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6667500" y="7620000"/>
          <a:ext cx="19050000" cy="13335000"/>
          <a:chOff x="6667500" y="7620000"/>
          <a:chExt cx="19050000" cy="13335000"/>
        </a:xfrm>
      </p:grpSpPr>
      <p:sp>
        <p:nvSpPr>
          <p:cNvPr id="1" name=""/>
          <p:cNvSpPr txBox="1"/>
          <p:nvPr/>
        </p:nvSpPr>
        <p:spPr>
          <a:xfrm>
            <a:off x="6667500" y="7620000"/>
            <a:ext cx="12382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sz="18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1]]></a:t>
            </a:r>
          </a:p>
        </p:txBody>
      </p:sp>
      <p:sp>
        <p:nvSpPr>
          <p:cNvPr id="2" name=""/>
          <p:cNvSpPr txBox="1"/>
          <p:nvPr/>
        </p:nvSpPr>
        <p:spPr>
          <a:xfrm>
            <a:off x="6667500" y="10477500"/>
            <a:ext cx="12382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TV & Film]]>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Music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3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5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ich artist had a number one hit with Sledgehammer?]]>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Music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3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6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at does the ‘O’ stand for in the band name ELO?]]>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Music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3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7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ich mathematical symbol was the title of Ed Sheeran’s first album in 2011?]]>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Music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3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8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Complete the lyric from the well know Rihanna hit. “We found love in a…”]]>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Music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3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9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According to punk rockers Green Day, at the end of which month would they like to be woken up?]]>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Music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3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10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at was Britney Spears’ first single called?]]>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6667500" y="7620000"/>
          <a:ext cx="19050000" cy="13335000"/>
          <a:chOff x="6667500" y="7620000"/>
          <a:chExt cx="19050000" cy="13335000"/>
        </a:xfrm>
      </p:grpSpPr>
      <p:sp>
        <p:nvSpPr>
          <p:cNvPr id="1" name=""/>
          <p:cNvSpPr txBox="1"/>
          <p:nvPr/>
        </p:nvSpPr>
        <p:spPr>
          <a:xfrm>
            <a:off x="6667500" y="7620000"/>
            <a:ext cx="12382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sz="18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4]]></a:t>
            </a:r>
          </a:p>
        </p:txBody>
      </p:sp>
      <p:sp>
        <p:nvSpPr>
          <p:cNvPr id="2" name=""/>
          <p:cNvSpPr txBox="1"/>
          <p:nvPr/>
        </p:nvSpPr>
        <p:spPr>
          <a:xfrm>
            <a:off x="6667500" y="10477500"/>
            <a:ext cx="12382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Sports and pastimes]]>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Sports and pastimes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4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1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In what year did Maradona score his famous 'Hand of God' goal?]]>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Sports and pastimes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4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2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How many players make up an ice hockey team (on the ice at once)?]]>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Sports and pastimes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4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3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In skiing what's the proper name for the discipline of cross-country racing?]]>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TV & Film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1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1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ich girl group performed during the opening minutes of Channel 5’s launch in 1997 in the UK?]]>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Sports and pastimes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4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4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ich WWE star did Tyson Fury wrestle back in 2019?]]>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Sports and pastimes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4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5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at's Usain Bolt's 100m record time? 9.57 seconds, 9.58 seconds, or 9.59 seconds?]]>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Sports and pastimes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4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6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at is the name of the course where golf's Masters is held?]]>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Sports and pastimes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4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7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Until 2004 what was the highest score that can be awarded in figure skating?]]>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Sports and pastimes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4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8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In 1981 which sporting event did Sue Brown become the first female competitor for?]]>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Sports and pastimes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4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9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ich was the first country in Asia to host a Formula One race?]]>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Sports and pastimes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4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10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at is the second highest belt in UK Judo, after black?]]>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6667500" y="7620000"/>
          <a:ext cx="19050000" cy="13335000"/>
          <a:chOff x="6667500" y="7620000"/>
          <a:chExt cx="19050000" cy="13335000"/>
        </a:xfrm>
      </p:grpSpPr>
      <p:sp>
        <p:nvSpPr>
          <p:cNvPr id="1" name=""/>
          <p:cNvSpPr txBox="1"/>
          <p:nvPr/>
        </p:nvSpPr>
        <p:spPr>
          <a:xfrm>
            <a:off x="6667500" y="7620000"/>
            <a:ext cx="12382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sz="18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5]]></a:t>
            </a:r>
          </a:p>
        </p:txBody>
      </p:sp>
      <p:sp>
        <p:nvSpPr>
          <p:cNvPr id="2" name=""/>
          <p:cNvSpPr txBox="1"/>
          <p:nvPr/>
        </p:nvSpPr>
        <p:spPr>
          <a:xfrm>
            <a:off x="6667500" y="10477500"/>
            <a:ext cx="12382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Places]]>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Places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5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1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ich famous island, named after an animal, is the only place in Africa where feral rabbits are found?]]>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Places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5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2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The blue and white flag known as 'The Saltire' is the national flag of which country?]]>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TV & Film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1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2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In what year did Coronation Street first air on ITV?]]>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Places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5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3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Name the two US states named after King Charles I?]]>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Places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5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4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Named after a popular spice, what is the coastal area around Liberia called?]]>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Places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5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5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ich country has a national holiday on May 28th each year in order to celebrate its first nuclear test?]]>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Places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5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6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at is the name of the currency in both North and South Korea?]]>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Places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5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7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Angel Falls, the world's highest waterfall, is located in which country?]]>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Places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5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8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ich European country has the most lakes? (Excluding Russia)]]>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Places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5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9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at is the largest lake in the world with an animal in its name?]]>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Places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5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10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at name has been given to the so called road that once connected ancient China and Rome?]]>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6667500" y="7620000"/>
          <a:ext cx="19050000" cy="13335000"/>
          <a:chOff x="6667500" y="7620000"/>
          <a:chExt cx="19050000" cy="13335000"/>
        </a:xfrm>
      </p:grpSpPr>
      <p:sp>
        <p:nvSpPr>
          <p:cNvPr id="1" name=""/>
          <p:cNvSpPr txBox="1"/>
          <p:nvPr/>
        </p:nvSpPr>
        <p:spPr>
          <a:xfrm>
            <a:off x="6667500" y="7620000"/>
            <a:ext cx="12382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sz="18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6]]></a:t>
            </a:r>
          </a:p>
        </p:txBody>
      </p:sp>
      <p:sp>
        <p:nvSpPr>
          <p:cNvPr id="2" name=""/>
          <p:cNvSpPr txBox="1"/>
          <p:nvPr/>
        </p:nvSpPr>
        <p:spPr>
          <a:xfrm>
            <a:off x="6667500" y="10477500"/>
            <a:ext cx="12382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Food and drink]]>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Food and drink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6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1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at is James Bond’s favourite tipple?]]>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TV & Film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1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3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How many episodes of Game of Thrones are there?]]>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Food and drink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6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2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at is the most consumed manufactured drink in the world?]]>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Food and drink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6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3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at type of pasta has a name meaning “little worms”?]]>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Food and drink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6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4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at type of pastry are profiteroles made out of?]]>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Food and drink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6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5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From which type of flower does a vanilla pod come?]]>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Food and drink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6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6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ich nuts are used in marzipan?]]>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Food and drink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6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7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ich bakery launched a sell-out vegan sausage roll in January 2019?]]>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Food and drink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6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8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at type of food is Pumpernickel?]]>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Food and drink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6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9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at is the best selling flavour of soup in the UK?]]>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Food and drink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6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10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Calamari is a dish made from which animal?]]>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6667500" y="7620000"/>
          <a:ext cx="19050000" cy="13335000"/>
          <a:chOff x="6667500" y="7620000"/>
          <a:chExt cx="19050000" cy="13335000"/>
        </a:xfrm>
      </p:grpSpPr>
      <p:sp>
        <p:nvSpPr>
          <p:cNvPr id="1" name=""/>
          <p:cNvSpPr txBox="1"/>
          <p:nvPr/>
        </p:nvSpPr>
        <p:spPr>
          <a:xfrm>
            <a:off x="6667500" y="7620000"/>
            <a:ext cx="12382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sz="18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7]]></a:t>
            </a:r>
          </a:p>
        </p:txBody>
      </p:sp>
      <p:sp>
        <p:nvSpPr>
          <p:cNvPr id="2" name=""/>
          <p:cNvSpPr txBox="1"/>
          <p:nvPr/>
        </p:nvSpPr>
        <p:spPr>
          <a:xfrm>
            <a:off x="6667500" y="10477500"/>
            <a:ext cx="12382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History]]>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TV & Film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1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4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ich British TV show recorded the largest audience for a single episode with over 30 million viewers?]]>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History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7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1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As recently dramatised in a critically acclaimed miniseries, what year did the Chernobyl disaster occur?]]>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History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7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2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o was Lord Mayor of London four times between 1397 and 1419, and the inspiration for a classic English folk tale?]]>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History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7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3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o was the second President of the United States?]]>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History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7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4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o was the only one of Henry VIII’s wives to receive a Queen’s funeral?]]>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History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7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5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ich British archaeologist discovered Tutankhamun’s tomb?]]>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History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7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6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o was the leader of Britain’s ill-fated Antarctic expedition which was one of the first to reach the South Pole in 1912?]]>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History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7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7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In which European country was there a civil war between 1946 and 1949?]]>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History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7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8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ich 13th Century Scottish knight did Mel Gibson portray in Braveheart?]]>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History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7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9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ich war was fought in South Africa between 1899 and 1902?]]>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History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7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10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In which country did the Second World War Battles of El Alamein take place?]]>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TV & Film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1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5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ere is Strictly Come Dancing filmed?]]>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6667500" y="7620000"/>
          <a:ext cx="19050000" cy="13335000"/>
          <a:chOff x="6667500" y="7620000"/>
          <a:chExt cx="19050000" cy="13335000"/>
        </a:xfrm>
      </p:grpSpPr>
      <p:sp>
        <p:nvSpPr>
          <p:cNvPr id="1" name=""/>
          <p:cNvSpPr txBox="1"/>
          <p:nvPr/>
        </p:nvSpPr>
        <p:spPr>
          <a:xfrm>
            <a:off x="6667500" y="7620000"/>
            <a:ext cx="12382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sz="18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8]]></a:t>
            </a:r>
          </a:p>
        </p:txBody>
      </p:sp>
      <p:sp>
        <p:nvSpPr>
          <p:cNvPr id="2" name=""/>
          <p:cNvSpPr txBox="1"/>
          <p:nvPr/>
        </p:nvSpPr>
        <p:spPr>
          <a:xfrm>
            <a:off x="6667500" y="10477500"/>
            <a:ext cx="12382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Arts and Literature]]>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Arts and Literature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8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1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ich two cities provide the setting for Charles Dickens’s ‘A Tale of Two Cities’?]]>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Arts and Literature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8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2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at are the names of the three ‘Darling’ children in J.M. Barrie’s ‘Peter Pan’?]]>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Arts and Literature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8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3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ich cartoon animal is owned by Jon Arbuckle?]]>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Arts and Literature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8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4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o wrote the 1936 novel ‘Gone with the Wind’, on which the 1939 film of the same name was based?]]>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Arts and Literature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8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5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ich Shakespearean play features the characters of Goneril, Regan and Cordelia?]]>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Arts and Literature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8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6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at is the first name of Professor McGonagall in the Harry Potter books?]]>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Arts and Literature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8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7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A Banksy painting of ‘Girl with Balloon’ self-shredded after selling at auction in October. Where did this take place?]]>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Arts and Literature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8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8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Tony Stark is the alter ego of which Marvel Comics super hero?]]>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Arts and Literature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8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9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ich was the first James Bond novel to be published by Ian Fleming?]]>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TV & Film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1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6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In what year did long-running children’s programme Blue Peter first broadcast in the UK?]]>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0002500" cy="10287000"/>
          <a:chOff x="1809750" y="3524250"/>
          <a:chExt cx="20002500" cy="1028700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Arts and Literature]]></a:t>
            </a:r>
          </a:p>
        </p:txBody>
      </p:sp>
      <p:sp>
        <p:nvSpPr>
          <p:cNvPr id="2" name=""/>
          <p:cNvSpPr txBox="1"/>
          <p:nvPr/>
        </p:nvSpPr>
        <p:spPr>
          <a:xfrm rot="5400000">
            <a:off x="1428750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8]]></a:t>
            </a:r>
          </a:p>
        </p:txBody>
      </p:sp>
      <p:sp>
        <p:nvSpPr>
          <p:cNvPr id="3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10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at is defined by Collins Dictionary as “a speech in a play in which a character speaks to himself or herself and to the audience, rather than to another actor”?]]>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6667500" y="7620000"/>
          <a:ext cx="19050000" cy="13335000"/>
          <a:chOff x="6667500" y="7620000"/>
          <a:chExt cx="19050000" cy="13335000"/>
        </a:xfrm>
      </p:grpSpPr>
      <p:sp>
        <p:nvSpPr>
          <p:cNvPr id="1" name=""/>
          <p:cNvSpPr txBox="1"/>
          <p:nvPr/>
        </p:nvSpPr>
        <p:spPr>
          <a:xfrm>
            <a:off x="6667500" y="7620000"/>
            <a:ext cx="12382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sz="18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1]]></a:t>
            </a:r>
          </a:p>
        </p:txBody>
      </p:sp>
      <p:sp>
        <p:nvSpPr>
          <p:cNvPr id="2" name=""/>
          <p:cNvSpPr txBox="1"/>
          <p:nvPr/>
        </p:nvSpPr>
        <p:spPr>
          <a:xfrm>
            <a:off x="6667500" y="10477500"/>
            <a:ext cx="12382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ctr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Answers]]>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TV & Film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The Spice Girls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1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1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ich girl group performed during the opening minutes of Channel 5’s launch in 1997 in the UK?]]>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TV & Film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1960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1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2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In what year did Coronation Street first air on ITV?]]>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TV & Film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73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1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3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How many episodes of Game of Thrones are there?]]>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TV & Film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Eastenders (on Christmas Day 1986)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1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4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ich British TV show recorded the largest audience for a single episode with over 30 million viewers?]]>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TV & Film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Elstree Studios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1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5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ere is Strictly Come Dancing filmed?]]></a:t>
            </a: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TV & Film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1957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1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6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In what year did long-running children’s programme Blue Peter first broadcast in the UK?]]>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TV & Film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Nicholas Lyndhurst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1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7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o played Rodney Trotter in Only Fools and Horses?]]>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1809750" y="3524250"/>
          <a:ext cx="21907500" cy="19526250"/>
          <a:chOff x="1809750" y="3524250"/>
          <a:chExt cx="21907500" cy="19526250"/>
        </a:xfrm>
      </p:grpSpPr>
      <p:sp>
        <p:nvSpPr>
          <p:cNvPr id="1" name=""/>
          <p:cNvSpPr txBox="1"/>
          <p:nvPr/>
        </p:nvSpPr>
        <p:spPr>
          <a:xfrm>
            <a:off x="2857500" y="35242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TV & Film]]></a:t>
            </a:r>
          </a:p>
        </p:txBody>
      </p:sp>
      <p:sp>
        <p:nvSpPr>
          <p:cNvPr id="2" name=""/>
          <p:cNvSpPr txBox="1"/>
          <p:nvPr/>
        </p:nvSpPr>
        <p:spPr>
          <a:xfrm>
            <a:off x="2857500" y="16668750"/>
            <a:ext cx="142875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i="1" sz="8000" spc="0" u="none">
                <a:solidFill>
                  <a:srgbClr val="FFFF00">
                    <a:alpha val="100.00%"/>
                  </a:srgbClr>
                </a:solidFill>
                <a:latin typeface="Arial"/>
              </a:rPr>
              <a:t><![CDATA[The Dog in the Pond]]></a:t>
            </a:r>
          </a:p>
        </p:txBody>
      </p:sp>
      <p:sp>
        <p:nvSpPr>
          <p:cNvPr id="3" name=""/>
          <p:cNvSpPr txBox="1"/>
          <p:nvPr/>
        </p:nvSpPr>
        <p:spPr>
          <a:xfrm rot="5400000">
            <a:off x="12382500" y="7143750"/>
            <a:ext cx="952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7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Round 1 Answers]]></a:t>
            </a:r>
          </a:p>
        </p:txBody>
      </p:sp>
      <p:sp>
        <p:nvSpPr>
          <p:cNvPr id="4" name=""/>
          <p:cNvSpPr txBox="1"/>
          <p:nvPr/>
        </p:nvSpPr>
        <p:spPr>
          <a:xfrm>
            <a:off x="1809750" y="5238750"/>
            <a:ext cx="5715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2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Q8]]></a:t>
            </a:r>
          </a:p>
        </p:txBody>
      </p:sp>
      <p:sp>
        <p:nvSpPr>
          <p:cNvPr id="5" name=""/>
          <p:cNvSpPr txBox="1"/>
          <p:nvPr/>
        </p:nvSpPr>
        <p:spPr>
          <a:xfrm>
            <a:off x="1809750" y="7429500"/>
            <a:ext cx="15240000" cy="2857500"/>
          </a:xfrm>
          <a:prstGeom prst="rect">
            <a:avLst/>
          </a:prstGeom>
          <a:noFill/>
        </p:spPr>
        <p:txBody>
          <a:bodyPr rtlCol="0" bIns="45720" lIns="91440" rIns="91440" tIns="45720">
            <a:spAutoFit/>
          </a:bodyPr>
          <a:lstStyle/>
          <a:p>
            <a:pPr algn="l" fontAlgn="base" marL="0" marR="0" indent="0" lvl="0">
              <a:lnSpc>
                <a:spcPct val="100%"/>
              </a:lnSpc>
            </a:pPr>
            <a:r>
              <a:rPr lang="en-US" sz="10000" spc="0" u="none">
                <a:solidFill>
                  <a:srgbClr val="FFFFFF">
                    <a:alpha val="100.00%"/>
                  </a:srgbClr>
                </a:solidFill>
                <a:latin typeface="Arial"/>
              </a:rPr>
              <a:t><![CDATA[What’s the pub called in the Channel 4 soap Hollyoaks?]]>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heme7">
  <a:themeElements>
    <a:clrScheme name="Theme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heme7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Theme7">
      <a:fillStyleLst>
        <a:solidFill>
          <a:schemeClr val="phClr"/>
        </a:solidFill>
        <a:gradFill rotWithShape="1">
          <a:gsLst>
            <a:gs pos="0%">
              <a:schemeClr val="phClr">
                <a:tint val="50%"/>
                <a:satMod val="300%"/>
              </a:schemeClr>
            </a:gs>
            <a:gs pos="35%">
              <a:schemeClr val="phClr">
                <a:tint val="37%"/>
                <a:satMod val="300%"/>
              </a:schemeClr>
            </a:gs>
            <a:gs pos="100%">
              <a:schemeClr val="phClr">
                <a:tint val="15%"/>
                <a:satMod val="350%"/>
              </a:schemeClr>
            </a:gs>
          </a:gsLst>
          <a:lin ang="16200000" scaled="1"/>
        </a:gradFill>
        <a:gradFill rotWithShape="1">
          <a:gsLst>
            <a:gs pos="0%">
              <a:schemeClr val="phClr">
                <a:shade val="51%"/>
                <a:satMod val="130%"/>
              </a:schemeClr>
            </a:gs>
            <a:gs pos="80%">
              <a:schemeClr val="phClr">
                <a:shade val="93%"/>
                <a:satMod val="130%"/>
              </a:schemeClr>
            </a:gs>
            <a:gs pos="100%">
              <a:schemeClr val="phClr">
                <a:shade val="94%"/>
                <a:satMod val="135%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%"/>
              <a:satMod val="105%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%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%">
              <a:schemeClr val="phClr">
                <a:tint val="40%"/>
                <a:satMod val="350%"/>
              </a:schemeClr>
            </a:gs>
            <a:gs pos="40%">
              <a:schemeClr val="phClr">
                <a:tint val="45%"/>
                <a:shade val="99%"/>
                <a:satMod val="350%"/>
              </a:schemeClr>
            </a:gs>
            <a:gs pos="100%">
              <a:schemeClr val="phClr">
                <a:shade val="20%"/>
                <a:satMod val="255%"/>
              </a:schemeClr>
            </a:gs>
          </a:gsLst>
          <a:path path="circle">
            <a:fillToRect b="180%" l="50%" r="50%" t="-80%"/>
          </a:path>
        </a:gradFill>
        <a:gradFill rotWithShape="1">
          <a:gsLst>
            <a:gs pos="0%">
              <a:schemeClr val="phClr">
                <a:tint val="80%"/>
                <a:satMod val="300%"/>
              </a:schemeClr>
            </a:gs>
            <a:gs pos="100%">
              <a:schemeClr val="phClr">
                <a:shade val="30%"/>
                <a:satMod val="200%"/>
              </a:schemeClr>
            </a:gs>
          </a:gsLst>
          <a:path path="circle">
            <a:fillToRect b="50%" l="50%" r="50%" t="50%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Slides>179</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" baseType="lpstr">
      <vt:lpstr>Office Theme</vt:lpstr>
    </vt:vector>
  </TitlesOfParts>
  <Company>Microsoft Corporation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Unknown Creator</dc:creator>
  <cp:lastModifiedBy>Unknown Creator</cp:lastModifiedBy>
  <dcterms:created xsi:type="dcterms:W3CDTF">2020-05-27T21:29:22Z</dcterms:created>
  <dcterms:modified xsi:type="dcterms:W3CDTF">2020-05-27T21:29:22Z</dcterms:modified>
  <dc:title>Untitled Presentation</dc:title>
  <dc:description/>
  <dc:subject/>
  <cp:keywords/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